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jpg" ContentType="image/jpeg"/>
  <Default Extension="tiff" ContentType="image/tiff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8641"/>
    <p:restoredTop sz="71766"/>
  </p:normalViewPr>
  <p:slideViewPr>
    <p:cSldViewPr snapToGrid="0" snapToObjects="1">
      <p:cViewPr varScale="1">
        <p:scale>
          <a:sx d="100" n="99"/>
          <a:sy d="100" n="99"/>
        </p:scale>
        <p:origin x="504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2" Type="http://schemas.openxmlformats.org/officeDocument/2006/relationships/slideMaster" Target="slideMasters/slideMaster2.xml" /><Relationship Id="rId9" Type="http://schemas.openxmlformats.org/officeDocument/2006/relationships/theme" Target="theme/theme1.xml" /><Relationship Id="rId8" Type="http://schemas.openxmlformats.org/officeDocument/2006/relationships/viewProps" Target="viewProps.xml" /><Relationship Id="rId7" Type="http://schemas.openxmlformats.org/officeDocument/2006/relationships/presProps" Target="presProps.xml" /><Relationship Id="rId10" Type="http://schemas.openxmlformats.org/officeDocument/2006/relationships/tableStyles" Target="tableStyles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3089-7338-5B49-AF4F-9DCC7C344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2B2D1-314B-254C-817D-C28D474FC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F1197-FDA4-514E-9578-935B5CD6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79DB7-5EB8-C344-8A51-7F0AC8E8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64E46-CA2D-1F49-BB26-05E1287A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66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D0281-BF9C-8E44-B6B4-7DB6F9C37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21957-417F-C346-8D2B-376EA3952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6995B-B140-024B-B069-348AE830D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2CEE2-20E9-7145-9C7F-356CCB65E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655FE-DFB6-8B40-8462-C551AA1C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2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8A0A3-9315-794C-AF6C-07F40233E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72750-57A6-BE41-83A0-784658B3B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4ECAA-3027-1A4C-B995-03D895E75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217EC-89F5-0F49-B1C4-1BE259D9E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D5E29-0FD6-B140-B4DF-DE3CBEE8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1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04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07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95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32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54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7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39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9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5C59-B512-AB42-951D-B01C7923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1EC15-536E-4C47-9D99-6809751D0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9430A-C2A0-4C4F-B1D4-4AD1822F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7CAC6-3414-1840-84D2-CE726FB8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53DAF-AEEA-EB4E-AECC-982CB49D7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70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37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B94DB-F251-3A48-8307-8C460E53885E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D2FB3-0E0E-6347-B14A-8E46711E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2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02AF-2F89-BD46-B87C-2EC3A95F2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3858A-99A9-8641-9044-487DF56B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93B11-DEED-A84C-97E2-33A760167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DD570-1479-264C-96D7-67BC98F7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F8D5C-BDD7-154B-AFC0-4F0EDFF6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9D2B-6F1F-5D4A-B9A3-76327909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FD110-7DCA-8B4E-8121-455F9DB5A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577E2-66FC-F04D-86E9-A793EA8CA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4F7E1-F68A-1C4E-8EF6-3A100FCF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616E5-0500-0042-9796-B1EE2C48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70FA9-40C5-A145-A81D-D5A3451E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11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D615-BCB1-8F4C-B2F2-345E7E04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A567D-1E8B-874B-9F77-B913DFB06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39CFD-8DEC-DF48-B128-DDF47055A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DEC5E-1F93-DE4B-9BD8-552AC163CD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2B4606-33B4-564E-97FF-DFA34FF73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386E8-8458-9A42-9EEC-0554D68C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F372B-F8D0-2A49-BFF5-A654E8CD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D2537-3FFC-F64F-B944-027880B6B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70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39A5-CFC3-B347-82AE-EAB4B9ECB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85D1F-BBF1-0A45-A9D9-4C39D614A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520C5-6DA7-1C46-9A12-348F734B8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83C2D-7D50-DB41-9EFF-E10EC67C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3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28A8-0C69-4B46-922B-ECD7F12AE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E430A-01DB-304A-926A-EDD912BD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01CB9-D1A4-DC45-9E9A-47A0AAD2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9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9590F-5292-664E-9FD6-3D275BFF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016B0-B7A0-3648-8B01-0288E4ADC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A1D32-79A6-C942-9C10-37858558C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AD63B-388C-4D4D-A18C-42F8BA1D4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FFA6CE-4B84-5043-874F-AA38C7D13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ADFC7-AAFE-D347-A61A-9C24E6C0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4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4EB1-FE9B-3D48-B54A-0777A790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FB51B3-508C-CE4B-B32E-24DE455DE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E8551-6137-4B44-BF9A-3A2087726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33149-59F1-8945-AB65-25A56E63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CC9B6-435E-7E4E-A322-1499859A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D838A-0331-B34B-9BFF-2478B346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596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A8515-1F55-1447-85E1-CEF1A9AC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86936-C684-D84B-A4E2-9BADC97C1982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59C04-677E-4946-B4D6-879F0FB06AFD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51AF3-B1EB-F24A-9F98-54DD7356F519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531DD-A352-F248-BE60-07969E53B6DB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4238C-F520-044E-89CB-CCAF36611574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693E8-2A7D-C748-B36A-35C524B93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45618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Mapping Multidimensionality: Using Census Data to Understand Neighborhood Communities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Quantitative Histories Workshop</a:t>
            </a:r>
            <a:br/>
            <a:br/>
            <a:r>
              <a:rPr/>
              <a:t>N. Alexander</a:t>
            </a:r>
            <a:br/>
            <a:r>
              <a:rPr/>
              <a:t>B. Onabajo</a:t>
            </a:r>
            <a:br/>
            <a:r>
              <a:rPr/>
              <a:t>J. Gupta</a:t>
            </a:r>
            <a:br/>
            <a:r>
              <a:rPr/>
              <a:t>K. Nichols-Smith</a:t>
            </a:r>
            <a:br/>
            <a:r>
              <a:rPr/>
              <a:t>H. Jang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 explore how multidimensional measures of local communities – such as those provided by the Census Community Resilience Estimates (CREs) – can be used to frame and model dynamic changes in neighborhood communities using an intersectional lens.</a:t>
            </a:r>
          </a:p>
          <a:p>
            <a:pPr lvl="0" indent="0" marL="0">
              <a:buNone/>
            </a:pPr>
            <a:r>
              <a:rPr/>
              <a:t>We build on prior research inspired by work on the United States as a “Patchwork Nation.”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Quantitative Histories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latin typeface="Courier"/>
              </a:rPr>
              <a:t>curriculum &amp; software development collective</a:t>
            </a:r>
          </a:p>
          <a:p>
            <a:pPr lvl="0" indent="0" marL="0">
              <a:buNone/>
            </a:pPr>
            <a:r>
              <a:rPr/>
              <a:t>and</a:t>
            </a:r>
          </a:p>
          <a:p>
            <a:pPr lvl="0" indent="0" marL="0">
              <a:buNone/>
            </a:pPr>
            <a:r>
              <a:rPr/>
              <a:t>research lab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Project background: Information and spatial segregation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Information and theory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spiration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2925</Words>
  <Application>Microsoft Macintosh PowerPoint</Application>
  <PresentationFormat>Widescreen</PresentationFormat>
  <Paragraphs>256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News Gothic MT</vt:lpstr>
      <vt:lpstr>Office Theme</vt:lpstr>
      <vt:lpstr>1_Office Theme</vt:lpstr>
      <vt:lpstr>Mathematical Models in the Sociological Imagination</vt:lpstr>
      <vt:lpstr>PowerPoint Presentation</vt:lpstr>
      <vt:lpstr>Overview of the Talk</vt:lpstr>
      <vt:lpstr>Overview of the Talk</vt:lpstr>
      <vt:lpstr>Overview of the Talk</vt:lpstr>
      <vt:lpstr>Overview of the Talk</vt:lpstr>
      <vt:lpstr>Part 1: History, theory; justice</vt:lpstr>
      <vt:lpstr>PowerPoint Presentation</vt:lpstr>
      <vt:lpstr>PowerPoint Presentation</vt:lpstr>
      <vt:lpstr>Mathematics, language, and abstraction</vt:lpstr>
      <vt:lpstr>PowerPoint Presentation</vt:lpstr>
      <vt:lpstr>Systems thinking and racial realities</vt:lpstr>
      <vt:lpstr>Euclid’s Elements &amp; Geometry</vt:lpstr>
      <vt:lpstr>Mathematics and Sociology</vt:lpstr>
      <vt:lpstr>Black Intellectual Traditions (Marable, 2000)</vt:lpstr>
      <vt:lpstr>PowerPoint Presentation</vt:lpstr>
      <vt:lpstr>Part 2: Mathematical models</vt:lpstr>
      <vt:lpstr>PowerPoint Presentation</vt:lpstr>
      <vt:lpstr>PowerPoint Presentation</vt:lpstr>
      <vt:lpstr>PowerPoint Presentation</vt:lpstr>
      <vt:lpstr>Mathematical modeling</vt:lpstr>
      <vt:lpstr>Model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2</vt:lpstr>
      <vt:lpstr>PowerPoint Presentation</vt:lpstr>
      <vt:lpstr>PowerPoint Presentation</vt:lpstr>
      <vt:lpstr>PowerPoint Presentation</vt:lpstr>
      <vt:lpstr>PowerPoint Presentation</vt:lpstr>
      <vt:lpstr>A Brief History of Spatial Analyses</vt:lpstr>
      <vt:lpstr>PowerPoint Presentation</vt:lpstr>
      <vt:lpstr>Dividing Walls (Short, 2011)</vt:lpstr>
      <vt:lpstr>PowerPoint Presentation</vt:lpstr>
      <vt:lpstr>PowerPoint Presentation</vt:lpstr>
      <vt:lpstr>Model 3</vt:lpstr>
      <vt:lpstr>PowerPoint Presentation</vt:lpstr>
      <vt:lpstr>PowerPoint Presentation</vt:lpstr>
      <vt:lpstr>PowerPoint Presentation</vt:lpstr>
      <vt:lpstr>PowerPoint Presentation</vt:lpstr>
      <vt:lpstr>Part 3: Community work, the youth, and futurity</vt:lpstr>
      <vt:lpstr>PowerPoint Presentation</vt:lpstr>
      <vt:lpstr>The Apocalypse Has Started – Choose A Main Role Choose a role (based on your strength) for the apocalypse</vt:lpstr>
      <vt:lpstr>Organizing for youth worth</vt:lpstr>
      <vt:lpstr>Critical Perspectives on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Multidimensionality: Using Census Data to Understand Neighborhood Communities</dc:title>
  <dc:creator>N. Alexander; B. Onabajo; J. Gupta; K. Nichols-Smith; H. Jang</dc:creator>
  <cp:keywords/>
  <dcterms:created xsi:type="dcterms:W3CDTF">2025-04-19T23:44:32Z</dcterms:created>
  <dcterms:modified xsi:type="dcterms:W3CDTF">2025-04-19T23:44:32Z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subtitle">
    <vt:lpwstr>Quantitative Histories Workshop</vt:lpwstr>
  </property>
  <property fmtid="{D5CDD505-2E9C-101B-9397-08002B2CF9AE}" pid="12" name="toc-title">
    <vt:lpwstr>Table of contents</vt:lpwstr>
  </property>
</Properties>
</file>